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04" d="100"/>
          <a:sy n="104" d="100"/>
        </p:scale>
        <p:origin x="13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image1.png>
</file>

<file path=ppt/media/image10.png>
</file>

<file path=ppt/media/image11.png>
</file>

<file path=ppt/media/image2.jpg>
</file>

<file path=ppt/media/image3.jpeg>
</file>

<file path=ppt/media/image4.png>
</file>

<file path=ppt/media/image5.jp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E8DA826-201C-02C5-3842-556E6C683E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B25766B-FEB5-5B63-E432-34AE641EB8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3E0CE13-4311-83EA-06FB-BDD4A4940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748A-AAEC-472C-856B-12F9AC3F5B38}" type="datetimeFigureOut">
              <a:rPr lang="hu-HU" smtClean="0"/>
              <a:t>2023. 01. 05.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949F75B-8FB9-3BAB-BAB5-DF9766430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F055699-7EF2-8271-C396-5F33B2967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3FD4F-AC60-44ED-BE2F-D37DED60A68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09315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05E78D1-453A-186E-DDB7-7D611806C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AAB73A71-C18D-7796-C46F-2636054B7D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F2BA76C-2236-B54F-29D5-C820B2B58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748A-AAEC-472C-856B-12F9AC3F5B38}" type="datetimeFigureOut">
              <a:rPr lang="hu-HU" smtClean="0"/>
              <a:t>2023. 01. 05.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570E779-EBE1-8E18-F528-D98CB40CC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B3323DD-7F8A-977B-1D2A-5F209235E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3FD4F-AC60-44ED-BE2F-D37DED60A68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30733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11245587-E98D-C010-2351-7CCDCD808D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8335AE47-6140-79ED-5C7A-CF0208499A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9C75C1D-BD29-5B2F-3A06-04C2B9B38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748A-AAEC-472C-856B-12F9AC3F5B38}" type="datetimeFigureOut">
              <a:rPr lang="hu-HU" smtClean="0"/>
              <a:t>2023. 01. 05.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DE32851-9A9E-F60B-2816-7A053349B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19741CD-7AAE-7F0B-378C-D9332A1E7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3FD4F-AC60-44ED-BE2F-D37DED60A68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7295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F57FF3D-6F21-2B27-BAE1-A338E8E62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C85F7F0-E250-029D-A549-D30382BB3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49EA4B2-29FE-44FF-BD8F-C9B71E8CE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748A-AAEC-472C-856B-12F9AC3F5B38}" type="datetimeFigureOut">
              <a:rPr lang="hu-HU" smtClean="0"/>
              <a:t>2023. 01. 05.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47B863C-5543-8456-7B5A-5EA64312D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87DDBEC-C2DC-2D11-018B-2E6682778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3FD4F-AC60-44ED-BE2F-D37DED60A68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46803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52138DD-4149-9E97-B7CB-5D5A1F58C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CC39AEFE-89EB-0FAA-D672-E707E58A1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E0EF970-9F74-D137-0FF2-0B86184FA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748A-AAEC-472C-856B-12F9AC3F5B38}" type="datetimeFigureOut">
              <a:rPr lang="hu-HU" smtClean="0"/>
              <a:t>2023. 01. 05.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3720EB7-275C-2F4D-2386-8B78D6E85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3295483-3B91-10F2-B61A-2A4EA38E3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3FD4F-AC60-44ED-BE2F-D37DED60A68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75263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560FE4D-CD3F-3632-FBDE-AAF2CBAE2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790D480-238C-DC33-91C7-E7834A70F2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9FC27118-3EDD-6EDC-DBA5-AF2FD15DAE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8F2DDC29-6485-8B4E-C236-49578461E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748A-AAEC-472C-856B-12F9AC3F5B38}" type="datetimeFigureOut">
              <a:rPr lang="hu-HU" smtClean="0"/>
              <a:t>2023. 01. 05.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75BD0FB-89D2-8051-44D6-EE417F0CD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86C31736-282B-E631-265F-CE21DAEAD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3FD4F-AC60-44ED-BE2F-D37DED60A68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63080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CB9CA8F-B2FA-73AC-B1A1-83D220756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A168FBF-4AC6-FBB7-0578-1C36A9C520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9AD2121B-6AD6-7BA6-0954-E9E512F60E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A618F82A-5EFC-72BF-7F28-9BECCE25B0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933761D2-109E-EC4B-6C07-15A00AE256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E69631EF-665C-891A-779D-FFFF386D0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748A-AAEC-472C-856B-12F9AC3F5B38}" type="datetimeFigureOut">
              <a:rPr lang="hu-HU" smtClean="0"/>
              <a:t>2023. 01. 05.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6FB6D1D7-216A-2612-16FD-B6EBA52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B90DBDE2-7363-9EE1-CBD2-91A2B51CE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3FD4F-AC60-44ED-BE2F-D37DED60A68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28609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1A03B08-691D-ADA5-2403-35EAEF8B3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AEDB61B5-8934-1874-91BC-CD3781318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748A-AAEC-472C-856B-12F9AC3F5B38}" type="datetimeFigureOut">
              <a:rPr lang="hu-HU" smtClean="0"/>
              <a:t>2023. 01. 05.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69BC875B-FA70-0953-0BD9-3573EE516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8CD264D6-F399-787F-FDDE-257DE6D33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3FD4F-AC60-44ED-BE2F-D37DED60A68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41778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405F6D94-43D5-DB38-E625-4A7BF6FD3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748A-AAEC-472C-856B-12F9AC3F5B38}" type="datetimeFigureOut">
              <a:rPr lang="hu-HU" smtClean="0"/>
              <a:t>2023. 01. 05.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BB4CF7AC-1D97-FEB9-4B9C-922A354F9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E36D9795-E036-D9BA-F1B8-8D6AB55F9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3FD4F-AC60-44ED-BE2F-D37DED60A68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08489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63CFB2-4838-1B59-94F2-D34C63F96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2A019D-9A61-A4C4-F20F-6A5B9BA904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0ACD590E-4F22-1A1E-F068-B1132472E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FBDF13A-93B4-9F67-EE12-219AD2452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748A-AAEC-472C-856B-12F9AC3F5B38}" type="datetimeFigureOut">
              <a:rPr lang="hu-HU" smtClean="0"/>
              <a:t>2023. 01. 05.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2A93E654-E490-EED4-6621-31D64CB66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01C0438-382E-FAF3-E690-B2CEAAB18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3FD4F-AC60-44ED-BE2F-D37DED60A68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66949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90FFD0B-9837-A411-8907-E0F431EF8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EB821276-5DFC-A77C-A7CC-6EC8364ABF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62601D74-314D-066A-3B2E-9F35BEB834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454D6737-6C01-0649-ACD8-6D9C0FB3B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748A-AAEC-472C-856B-12F9AC3F5B38}" type="datetimeFigureOut">
              <a:rPr lang="hu-HU" smtClean="0"/>
              <a:t>2023. 01. 05.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AD2A963-93AE-342C-6517-0D2FFD45E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51DAA683-C59D-40E1-B114-0F575ED93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3FD4F-AC60-44ED-BE2F-D37DED60A68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80654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0F9F14F5-3F52-294C-CC69-46CB42D14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CB519A53-1817-9B93-EE71-7F0003B1F0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F75AF3B-1317-3BA0-0756-DC6F0285FD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09748A-AAEC-472C-856B-12F9AC3F5B38}" type="datetimeFigureOut">
              <a:rPr lang="hu-HU" smtClean="0"/>
              <a:t>2023. 01. 05.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A0DA8D6-0D5E-6B1C-23AF-38C51B14BB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EB953A7-6304-70E5-C757-4FB3C2628C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E3FD4F-AC60-44ED-BE2F-D37DED60A68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45271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python/default.asp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u.wikipedia.org/wiki/Python_(programoz&#225;si_nyelv)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python/python_strings_methods.asp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Kép 2" descr="A képen szöveg, képernyő, bezárás látható&#10;&#10;Automatikusan generált leírás">
            <a:extLst>
              <a:ext uri="{FF2B5EF4-FFF2-40B4-BE49-F238E27FC236}">
                <a16:creationId xmlns:a16="http://schemas.microsoft.com/office/drawing/2014/main" id="{4E3B9ABA-F11B-1796-B8C6-3BC5BA11C9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98" t="9091" r="669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159099BB-815A-0530-19B5-64CC03B690B5}"/>
              </a:ext>
            </a:extLst>
          </p:cNvPr>
          <p:cNvSpPr txBox="1"/>
          <p:nvPr/>
        </p:nvSpPr>
        <p:spPr>
          <a:xfrm>
            <a:off x="404553" y="3091928"/>
            <a:ext cx="9078562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dirty="0">
                <a:latin typeface="+mj-lt"/>
                <a:ea typeface="+mj-ea"/>
                <a:cs typeface="+mj-cs"/>
              </a:rPr>
              <a:t>Összefoglaló jegyzet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3371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13D937EC-12C5-DF45-2BFC-AA0EF490B9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09D2151D-A7EF-7A78-00A1-9A77CB8D4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2" y="4185749"/>
            <a:ext cx="9265771" cy="622836"/>
          </a:xfrm>
        </p:spPr>
        <p:txBody>
          <a:bodyPr>
            <a:normAutofit/>
          </a:bodyPr>
          <a:lstStyle/>
          <a:p>
            <a:r>
              <a:rPr lang="hu-HU" sz="3600"/>
              <a:t>Vége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8FBE4F3-A5CE-CE6C-5297-D2A33F0F6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063" y="4856921"/>
            <a:ext cx="9565028" cy="1249240"/>
          </a:xfrm>
        </p:spPr>
        <p:txBody>
          <a:bodyPr>
            <a:normAutofit/>
          </a:bodyPr>
          <a:lstStyle/>
          <a:p>
            <a:r>
              <a:rPr lang="hu-HU" sz="1800"/>
              <a:t>Készítő: Solti Csongor Péter</a:t>
            </a:r>
          </a:p>
          <a:p>
            <a:r>
              <a:rPr lang="hu-HU" sz="1800"/>
              <a:t>Források: </a:t>
            </a:r>
            <a:r>
              <a:rPr lang="hu-HU" sz="1800">
                <a:hlinkClick r:id="rId3"/>
              </a:rPr>
              <a:t>https://www.w3schools.com/python/default.asp</a:t>
            </a:r>
            <a:r>
              <a:rPr lang="hu-HU" sz="1800"/>
              <a:t>, </a:t>
            </a:r>
            <a:r>
              <a:rPr lang="hu-HU" sz="1800">
                <a:hlinkClick r:id="rId4"/>
              </a:rPr>
              <a:t>https://hu.wikipedia.org/wiki/Python_(programozási_nyelv)</a:t>
            </a:r>
            <a:endParaRPr lang="hu-HU" sz="1800"/>
          </a:p>
        </p:txBody>
      </p:sp>
    </p:spTree>
    <p:extLst>
      <p:ext uri="{BB962C8B-B14F-4D97-AF65-F5344CB8AC3E}">
        <p14:creationId xmlns:p14="http://schemas.microsoft.com/office/powerpoint/2010/main" val="26365051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 descr="A képen szöveg, clipart látható&#10;&#10;Automatikusan generált leírás">
            <a:extLst>
              <a:ext uri="{FF2B5EF4-FFF2-40B4-BE49-F238E27FC236}">
                <a16:creationId xmlns:a16="http://schemas.microsoft.com/office/drawing/2014/main" id="{0168982C-8823-BA60-A012-2312ED610E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4" t="6212" r="26575" b="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79B94B39-C15B-E482-E44C-E35842889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hu-HU" sz="2800" dirty="0"/>
              <a:t>Az alapok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B2EB23F-C791-857D-648F-48CE0C46F7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hu-HU" sz="1700"/>
              <a:t>A python egy általános célú, nagyon magas programozási nyelv</a:t>
            </a:r>
          </a:p>
          <a:p>
            <a:r>
              <a:rPr lang="hu-HU" sz="1700"/>
              <a:t>Több felhasználható eleme és része van</a:t>
            </a:r>
          </a:p>
          <a:p>
            <a:r>
              <a:rPr lang="hu-HU" sz="1700"/>
              <a:t>A python népszerűsége hatalmas és olyan cégek használják, mint a Wikipédia, a Google, stb.-stb.</a:t>
            </a:r>
          </a:p>
          <a:p>
            <a:r>
              <a:rPr lang="hu-HU" sz="1700"/>
              <a:t>Népszerűségének ellenére sokkan nem szeretik</a:t>
            </a:r>
          </a:p>
          <a:p>
            <a:endParaRPr lang="hu-HU" sz="1700"/>
          </a:p>
        </p:txBody>
      </p:sp>
    </p:spTree>
    <p:extLst>
      <p:ext uri="{BB962C8B-B14F-4D97-AF65-F5344CB8AC3E}">
        <p14:creationId xmlns:p14="http://schemas.microsoft.com/office/powerpoint/2010/main" val="38668340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E11F4713-6AE0-5DB8-865D-901F39CAAC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C5E136FA-E01D-9226-10B4-7A98378B0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hu-HU" sz="5000" dirty="0"/>
              <a:t>Története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CCC8573-4A1F-F2FA-F356-B0D11B218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/>
          </a:bodyPr>
          <a:lstStyle/>
          <a:p>
            <a:r>
              <a:rPr lang="hu-HU" sz="2000"/>
              <a:t>Alapötlete 1980-as évek végén születtet meg, 89-ben elindult fejlesztése és első verziója 91-ben jelent meg</a:t>
            </a:r>
          </a:p>
          <a:p>
            <a:r>
              <a:rPr lang="hu-HU" sz="2000"/>
              <a:t>Verziói évente, és havonta változtak</a:t>
            </a:r>
          </a:p>
          <a:p>
            <a:r>
              <a:rPr lang="hu-HU" sz="2000"/>
              <a:t>A 3.0-ás változatott 2008-ban adták ki</a:t>
            </a:r>
          </a:p>
          <a:p>
            <a:r>
              <a:rPr lang="hu-HU" sz="2000"/>
              <a:t>Kitalálója: </a:t>
            </a:r>
            <a:r>
              <a:rPr lang="hu-HU" sz="2000">
                <a:latin typeface="Fairwater Script Light" panose="020B0604020202020204" pitchFamily="2" charset="0"/>
                <a:cs typeface="Arabic Typesetting" panose="020B0604020202020204" pitchFamily="66" charset="-78"/>
              </a:rPr>
              <a:t>Guido van Rossum</a:t>
            </a:r>
          </a:p>
        </p:txBody>
      </p:sp>
    </p:spTree>
    <p:extLst>
      <p:ext uri="{BB962C8B-B14F-4D97-AF65-F5344CB8AC3E}">
        <p14:creationId xmlns:p14="http://schemas.microsoft.com/office/powerpoint/2010/main" val="1214758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1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Kép 6" descr="A képen szöveg látható&#10;&#10;Automatikusan generált leírás">
            <a:extLst>
              <a:ext uri="{FF2B5EF4-FFF2-40B4-BE49-F238E27FC236}">
                <a16:creationId xmlns:a16="http://schemas.microsoft.com/office/drawing/2014/main" id="{C377F621-41D6-BDCA-8DFA-74DEE4DDFC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" t="9091" r="34330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3" name="Rectangle 13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E68B087-9C05-D6AB-F0D3-8999C2F92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hu-HU" sz="2800"/>
              <a:t>Részei (amiket tanultunk)</a:t>
            </a:r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7DFE5F4-2C06-2E13-C6E8-E725BB61E7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hu-HU" sz="1300" dirty="0"/>
              <a:t>Comments: a kommenteket arra lehet használni, hogy kódon belül tudj vizuálisan feljegyezni iratokat, vagy rendezni pontosítani az információkat</a:t>
            </a:r>
          </a:p>
          <a:p>
            <a:r>
              <a:rPr lang="hu-HU" sz="1300" dirty="0"/>
              <a:t>Variables: adatokat lehet tárolni kódon belül és felhasználni a parancsra megadott jellel, betűvel</a:t>
            </a:r>
          </a:p>
          <a:p>
            <a:r>
              <a:rPr lang="hu-HU" sz="1300" dirty="0"/>
              <a:t>Data Types: ezeket tárolja az utóbbi, végrehajtja azt a parancsot amit beírsz</a:t>
            </a:r>
          </a:p>
          <a:p>
            <a:r>
              <a:rPr lang="hu-HU" sz="1300" dirty="0"/>
              <a:t>Strings: a Pythonban szereplő karakterláncok vagy szimpla idézőjelek vagy kettős idézőjelek vannak körülvéve</a:t>
            </a:r>
          </a:p>
          <a:p>
            <a:r>
              <a:rPr lang="hu-HU" sz="1300" dirty="0" err="1"/>
              <a:t>If</a:t>
            </a:r>
            <a:r>
              <a:rPr lang="hu-HU" sz="1300" dirty="0"/>
              <a:t>…</a:t>
            </a:r>
            <a:r>
              <a:rPr lang="hu-HU" sz="1300" dirty="0" err="1"/>
              <a:t>Else</a:t>
            </a:r>
            <a:r>
              <a:rPr lang="hu-HU" sz="1300" dirty="0"/>
              <a:t>: ha valamit csinálok csináld azt hogy……., de ha nem akkor mást</a:t>
            </a:r>
          </a:p>
        </p:txBody>
      </p:sp>
    </p:spTree>
    <p:extLst>
      <p:ext uri="{BB962C8B-B14F-4D97-AF65-F5344CB8AC3E}">
        <p14:creationId xmlns:p14="http://schemas.microsoft.com/office/powerpoint/2010/main" val="15465381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16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BE20A637-0DD2-D0D6-6C3A-7C9952FC9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hu-HU" sz="5400"/>
              <a:t>Comments(kommentek)</a:t>
            </a:r>
          </a:p>
        </p:txBody>
      </p:sp>
      <p:sp>
        <p:nvSpPr>
          <p:cNvPr id="33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D837C19-7885-59A8-2585-88CCBA6D3E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/>
          </a:bodyPr>
          <a:lstStyle/>
          <a:p>
            <a:r>
              <a:rPr lang="hu-HU" sz="2200" dirty="0"/>
              <a:t>Pl. #ma a printet gyakoroltam</a:t>
            </a:r>
            <a:br>
              <a:rPr lang="hu-HU" sz="2200" dirty="0"/>
            </a:br>
            <a:r>
              <a:rPr lang="hu-HU" sz="2200" dirty="0"/>
              <a:t>        print (’Hello World’)</a:t>
            </a:r>
          </a:p>
          <a:p>
            <a:r>
              <a:rPr lang="hu-HU" sz="2200" dirty="0"/>
              <a:t>Vagy: #Szevasz uram, hogy vagy </a:t>
            </a:r>
            <a:r>
              <a:rPr lang="hu-HU" sz="2200" dirty="0">
                <a:sym typeface="Wingdings" panose="05000000000000000000" pitchFamily="2" charset="2"/>
              </a:rPr>
              <a:t>ezt írd ki majd később</a:t>
            </a:r>
            <a:endParaRPr lang="hu-HU" sz="2200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339EF70B-D11F-F655-F950-7D12761BD6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5963" y="329183"/>
            <a:ext cx="3429969" cy="3429969"/>
          </a:xfrm>
          <a:prstGeom prst="rect">
            <a:avLst/>
          </a:prstGeom>
        </p:spPr>
      </p:pic>
      <p:pic>
        <p:nvPicPr>
          <p:cNvPr id="9" name="Kép 8" descr="A képen szöveg, ütés, képernyőkép, bezárás látható&#10;&#10;Automatikusan generált leírás">
            <a:extLst>
              <a:ext uri="{FF2B5EF4-FFF2-40B4-BE49-F238E27FC236}">
                <a16:creationId xmlns:a16="http://schemas.microsoft.com/office/drawing/2014/main" id="{B4B9CEB0-9E12-D9B9-890F-5D890358DD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3840" y="4683611"/>
            <a:ext cx="3995928" cy="96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187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0" name="Rectangle 112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5" name="Kép 104" descr="A képen szöveg, beltéri, különböző, rendezett látható&#10;&#10;Automatikusan generált leírás">
            <a:extLst>
              <a:ext uri="{FF2B5EF4-FFF2-40B4-BE49-F238E27FC236}">
                <a16:creationId xmlns:a16="http://schemas.microsoft.com/office/drawing/2014/main" id="{43210F7F-789B-6D57-FC4F-78FA19B056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289" b="909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1" name="Rectangle 114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5525AD17-A735-ACCF-ED4B-C3F16707A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hu-HU" sz="2800" dirty="0"/>
              <a:t>Variables (Változók)</a:t>
            </a:r>
          </a:p>
        </p:txBody>
      </p:sp>
      <p:sp>
        <p:nvSpPr>
          <p:cNvPr id="112" name="Rectangle 11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BB4EF97-6394-9610-79B4-B9B4D44DF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hu-HU" sz="1700"/>
              <a:t>Nem sokat lehet jobban elmondani</a:t>
            </a:r>
          </a:p>
          <a:p>
            <a:r>
              <a:rPr lang="hu-HU" sz="1700"/>
              <a:t>Pl. x = 5 y = ”John”</a:t>
            </a:r>
            <a:br>
              <a:rPr lang="hu-HU" sz="1700"/>
            </a:br>
            <a:r>
              <a:rPr lang="hu-HU" sz="1700"/>
              <a:t>     print(x) or print(y)</a:t>
            </a:r>
          </a:p>
        </p:txBody>
      </p:sp>
    </p:spTree>
    <p:extLst>
      <p:ext uri="{BB962C8B-B14F-4D97-AF65-F5344CB8AC3E}">
        <p14:creationId xmlns:p14="http://schemas.microsoft.com/office/powerpoint/2010/main" val="38909879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Kép 5" descr="A képen szöveg, eredményjelző tábla látható&#10;&#10;Automatikusan generált leírás">
            <a:extLst>
              <a:ext uri="{FF2B5EF4-FFF2-40B4-BE49-F238E27FC236}">
                <a16:creationId xmlns:a16="http://schemas.microsoft.com/office/drawing/2014/main" id="{949149E6-584C-E50E-F476-9DE35D1714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8379B53E-B5DF-3649-63E4-F552D696C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hu-HU" sz="5000"/>
              <a:t>Data types (Adattípusok)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ED8AD9-FC58-8416-289D-D8205B7BC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/>
          </a:bodyPr>
          <a:lstStyle/>
          <a:p>
            <a:r>
              <a:rPr lang="hu-HU" sz="1400" u="sng"/>
              <a:t>Text Type</a:t>
            </a:r>
            <a:r>
              <a:rPr lang="hu-HU" sz="1400"/>
              <a:t>: str</a:t>
            </a:r>
          </a:p>
          <a:p>
            <a:r>
              <a:rPr lang="hu-HU" sz="1400" u="sng"/>
              <a:t>Numeric Types</a:t>
            </a:r>
            <a:r>
              <a:rPr lang="hu-HU" sz="1400"/>
              <a:t>: int, float, complex</a:t>
            </a:r>
          </a:p>
          <a:p>
            <a:r>
              <a:rPr lang="hu-HU" sz="1400" u="sng"/>
              <a:t>Sequence Types</a:t>
            </a:r>
            <a:r>
              <a:rPr lang="hu-HU" sz="1400"/>
              <a:t>: list, tuple, range</a:t>
            </a:r>
          </a:p>
          <a:p>
            <a:r>
              <a:rPr lang="hu-HU" sz="1400" u="sng"/>
              <a:t>Mapping Type</a:t>
            </a:r>
            <a:r>
              <a:rPr lang="hu-HU" sz="1400"/>
              <a:t>: dict</a:t>
            </a:r>
          </a:p>
          <a:p>
            <a:r>
              <a:rPr lang="hu-HU" sz="1400" u="sng"/>
              <a:t>Set Types</a:t>
            </a:r>
            <a:r>
              <a:rPr lang="hu-HU" sz="1400"/>
              <a:t>: set, frozenset</a:t>
            </a:r>
          </a:p>
          <a:p>
            <a:r>
              <a:rPr lang="hu-HU" sz="1400" u="sng"/>
              <a:t>Boolean Type</a:t>
            </a:r>
            <a:r>
              <a:rPr lang="hu-HU" sz="1400"/>
              <a:t>: bool</a:t>
            </a:r>
          </a:p>
          <a:p>
            <a:r>
              <a:rPr lang="hu-HU" sz="1400" u="sng"/>
              <a:t>Binary Types</a:t>
            </a:r>
            <a:r>
              <a:rPr lang="hu-HU" sz="1400"/>
              <a:t>: bytes, bytearray, memoryview</a:t>
            </a:r>
          </a:p>
          <a:p>
            <a:r>
              <a:rPr lang="hu-HU" sz="1400" u="sng"/>
              <a:t>None Type</a:t>
            </a:r>
            <a:r>
              <a:rPr lang="hu-HU" sz="1400"/>
              <a:t>: NoneType</a:t>
            </a:r>
          </a:p>
        </p:txBody>
      </p:sp>
    </p:spTree>
    <p:extLst>
      <p:ext uri="{BB962C8B-B14F-4D97-AF65-F5344CB8AC3E}">
        <p14:creationId xmlns:p14="http://schemas.microsoft.com/office/powerpoint/2010/main" val="16357836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1A1461AE-C62E-8080-6695-1C10196104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D65772D1-DBBE-20F8-D78B-9F5C6C336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hu-HU" sz="5000"/>
              <a:t>Strings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E1E4624-C8B2-C176-AC9E-BD83AC1F2B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/>
          </a:bodyPr>
          <a:lstStyle/>
          <a:p>
            <a:r>
              <a:rPr lang="hu-HU" sz="2000"/>
              <a:t>Nagyon sok van belőlük, ezért itt van egy web: </a:t>
            </a:r>
            <a:r>
              <a:rPr lang="hu-HU" sz="2000">
                <a:hlinkClick r:id="rId3"/>
              </a:rPr>
              <a:t>https://www.w3schools.com/python/python_strings_methods.asp</a:t>
            </a:r>
            <a:endParaRPr lang="hu-HU" sz="2000"/>
          </a:p>
          <a:p>
            <a:r>
              <a:rPr lang="hu-HU" sz="2000"/>
              <a:t>Fő String a print()</a:t>
            </a:r>
          </a:p>
        </p:txBody>
      </p:sp>
    </p:spTree>
    <p:extLst>
      <p:ext uri="{BB962C8B-B14F-4D97-AF65-F5344CB8AC3E}">
        <p14:creationId xmlns:p14="http://schemas.microsoft.com/office/powerpoint/2010/main" val="12827477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CAFAE49C-36B2-05CC-BC3A-312E1540EB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652CBC14-028A-52FD-A3ED-561532980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hu-HU" sz="5000"/>
              <a:t>If … Else (Ha … Akkor)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8A804F5-838D-1D98-C973-3BAE1CB77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/>
          </a:bodyPr>
          <a:lstStyle/>
          <a:p>
            <a:r>
              <a:rPr lang="hu-HU" sz="2000"/>
              <a:t>Pl. Ha azt mondom hogy kő     De ha az másik azt mondja papír</a:t>
            </a:r>
            <a:br>
              <a:rPr lang="hu-HU" sz="2000"/>
            </a:br>
            <a:br>
              <a:rPr lang="hu-HU" sz="2000"/>
            </a:br>
            <a:r>
              <a:rPr lang="hu-HU" sz="2000"/>
              <a:t>           Akkor mond azt: A papír a kő ellen nyer</a:t>
            </a:r>
          </a:p>
        </p:txBody>
      </p:sp>
    </p:spTree>
    <p:extLst>
      <p:ext uri="{BB962C8B-B14F-4D97-AF65-F5344CB8AC3E}">
        <p14:creationId xmlns:p14="http://schemas.microsoft.com/office/powerpoint/2010/main" val="24913116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9253BFFE8A7949B3E123FF5EDD8723" ma:contentTypeVersion="2" ma:contentTypeDescription="Create a new document." ma:contentTypeScope="" ma:versionID="c573c176f588508b210da84412f9b88f">
  <xsd:schema xmlns:xsd="http://www.w3.org/2001/XMLSchema" xmlns:xs="http://www.w3.org/2001/XMLSchema" xmlns:p="http://schemas.microsoft.com/office/2006/metadata/properties" xmlns:ns3="f5d5fdac-459b-4a78-8095-bbffb4e5d300" targetNamespace="http://schemas.microsoft.com/office/2006/metadata/properties" ma:root="true" ma:fieldsID="d60c146e5dc090d5635221d3631797e0" ns3:_="">
    <xsd:import namespace="f5d5fdac-459b-4a78-8095-bbffb4e5d30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d5fdac-459b-4a78-8095-bbffb4e5d30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9065D58-67A6-44BF-8669-45E5904E182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5d5fdac-459b-4a78-8095-bbffb4e5d30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EA2E73E-AFCB-4F30-84E6-9B80720FE39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26115F7-49BE-4BD9-BA2F-C4E2911241E0}">
  <ds:schemaRefs>
    <ds:schemaRef ds:uri="http://schemas.microsoft.com/office/infopath/2007/PartnerControl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dcmitype/"/>
    <ds:schemaRef ds:uri="http://www.w3.org/XML/1998/namespace"/>
    <ds:schemaRef ds:uri="f5d5fdac-459b-4a78-8095-bbffb4e5d300"/>
    <ds:schemaRef ds:uri="http://schemas.microsoft.com/office/2006/metadata/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384</Words>
  <Application>Microsoft Office PowerPoint</Application>
  <PresentationFormat>Szélesvásznú</PresentationFormat>
  <Paragraphs>40</Paragraphs>
  <Slides>10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Fairwater Script Light</vt:lpstr>
      <vt:lpstr>Office-téma</vt:lpstr>
      <vt:lpstr>PowerPoint-bemutató</vt:lpstr>
      <vt:lpstr>Az alapok</vt:lpstr>
      <vt:lpstr>Története</vt:lpstr>
      <vt:lpstr>Részei (amiket tanultunk)</vt:lpstr>
      <vt:lpstr>Comments(kommentek)</vt:lpstr>
      <vt:lpstr>Variables (Változók)</vt:lpstr>
      <vt:lpstr>Data types (Adattípusok)</vt:lpstr>
      <vt:lpstr>Strings</vt:lpstr>
      <vt:lpstr>If … Else (Ha … Akkor)</vt:lpstr>
      <vt:lpstr>Vége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CsPS@sulid.hu</dc:creator>
  <cp:lastModifiedBy>CsPS@sulid.hu</cp:lastModifiedBy>
  <cp:revision>6</cp:revision>
  <dcterms:created xsi:type="dcterms:W3CDTF">2023-01-05T17:10:07Z</dcterms:created>
  <dcterms:modified xsi:type="dcterms:W3CDTF">2023-01-05T21:59:32Z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0x010100AD9253BFFE8A7949B3E123FF5EDD8723</vt:lpwstr>
  </property>
</Properties>
</file>

<file path=docProps/thumbnail.jpeg>
</file>